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81C09-ADF4-43D4-B54C-8C143C379A9E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FEF6-982D-4BD9-872F-16291738081E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7817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81C09-ADF4-43D4-B54C-8C143C379A9E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FEF6-982D-4BD9-872F-1629173808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0298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81C09-ADF4-43D4-B54C-8C143C379A9E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FEF6-982D-4BD9-872F-1629173808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010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81C09-ADF4-43D4-B54C-8C143C379A9E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FEF6-982D-4BD9-872F-1629173808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286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81C09-ADF4-43D4-B54C-8C143C379A9E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FEF6-982D-4BD9-872F-16291738081E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4473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81C09-ADF4-43D4-B54C-8C143C379A9E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FEF6-982D-4BD9-872F-1629173808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5453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81C09-ADF4-43D4-B54C-8C143C379A9E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FEF6-982D-4BD9-872F-1629173808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533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81C09-ADF4-43D4-B54C-8C143C379A9E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FEF6-982D-4BD9-872F-1629173808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9704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81C09-ADF4-43D4-B54C-8C143C379A9E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FEF6-982D-4BD9-872F-1629173808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385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1281C09-ADF4-43D4-B54C-8C143C379A9E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DCCFEF6-982D-4BD9-872F-1629173808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261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81C09-ADF4-43D4-B54C-8C143C379A9E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FEF6-982D-4BD9-872F-1629173808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3683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1281C09-ADF4-43D4-B54C-8C143C379A9E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DCCFEF6-982D-4BD9-872F-16291738081E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0223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92594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ТЕОРЕТИЧЕСКИЕ МОДЕЛИ ПСИХОЛОГИЧЕСКОЙ КОРРЕКЦИИ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 8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7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18282" y="-106440"/>
            <a:ext cx="12310282" cy="681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пороки развития внутренних органов, легочные заболевания и пр. Однако любой физический недуг откладывает отпечаток на развитие психики ребенка. В. В. Ковалев рассматривает психический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как один из основных компонентов постнатального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«т. е. нарушение психического развития в детском и подростковом возрасте в результате расстройства созревания структур и функций головного мозга». Психический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 связывает не только с биологическими (генетическими, экзогенно-органическими и др.) патогенными факторами, а также со средовыми (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микросоциальными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социальными) воздействиями, а также с разнообразными сочетаниями как биологических, так и социальных факторов.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Классификацией видов психического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занимались многие отечественные и зарубежные психиатры. Л.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Каннер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американский психиатр предложил выделить два вида психического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недоразвитие и искаженное развитие. Из отечественных авторов классификация видов психического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была предложена одним из выдающихся детских психиатров Г. Е. Сухаревой, соратницей Л. С. Выготского. Она выделила три вида психического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задержанное, поврежденное и искаженное развитие. В основе задержанного развития лежит ретардация, т. е. общее или частичное запаздывание или приостановка в развитии психических функций у ребенка. В основе поврежденного развития – регресс, распад уже сформировавшихся психических функций. Искаженное развитие является следствием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асинхронии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проявляется в выраженном опережении одних психических функций и свойств формирования личности и значительным отставанием темпа и сроков созревания других функций и свойств. Это становится основой диспропорционального и дисгармоничного развития личности. </a:t>
            </a:r>
          </a:p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 В. Лебединский, на основе классификации Г. Е. Сухаревой, выделяет 6 видов психического </a:t>
            </a:r>
            <a:r>
              <a:rPr lang="ru-RU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это: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психическое недоразвитие, что наблюдается у детей с умственной отсталостью;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задержанное психическое развитие, наблюдаемое у детей с задержкой психического развития различных форм;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поврежденное развитие, обусловлено более поздним (после 2,5–3-х лет) патологическим воздействием на мозг ребенка, когда большая часть мозговых систем уже сформирована;</a:t>
            </a:r>
          </a:p>
        </p:txBody>
      </p:sp>
    </p:spTree>
    <p:extLst>
      <p:ext uri="{BB962C8B-B14F-4D97-AF65-F5344CB8AC3E}">
        <p14:creationId xmlns:p14="http://schemas.microsoft.com/office/powerpoint/2010/main" val="859467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81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1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дефицитарное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развитие, наблюдаемое у детей с недоразвитием анализаторных систем (слуховые, зрительные, двигательные);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искаженное развитие, при котором наблюдаются сложные сочетания общего психического недоразвития, задержанного, поврежденного и ускоренного развития отдельных психических функций;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6) дисгармоничное развитие, в основе которого лежит врожденная или рано приобретенная стойкая диспропорциональность психики, преимущественно в эмоционально-волевой сфере.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 В. Лебединский добавляет еще три типа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психическое недоразвитие,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дефицитарное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дисгармоничное развитие. 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отметить, что представленная классификация построена на основе качественного анализа нарушений психического развития ребенка, с выделением ведущих признаков нарушений в зависимости от времени возникновения дефекта, его тяжести и локализации. Это подчеркивает ее высокую психологическую направленность, что позволяет более дифференцированно подойти к психологическому анализу и психологической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коррекции детей с проблемами в развитии. Однако данная классификация не лишена некоторых недостатков, на что обращает внимание и сам автор. Например, при одном и том же заболевании могут сосуществовать различные варианты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Особенно наглядно это проявляется при детском церебральном параличе, где можно наблюдать как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дефицитарное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и задержанное развитие, а в отдельных случаях и общее психическое недоразвитие. При ранней детской шизофрении, как отмечает автор, можно наблюдать как задержанное психическое развитие, так и искаженное, а в некоторых случаях и поврежденное. Поэтому варианты психического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необходимо рассматривать не как самостоятельные образования, а как синдромы аномального развития, с выделением ведущего синдрома (Лебединский, 1985).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классификации Сухаревой и Лебединского Н. Я. и Н. М. Семаго (2000) разработали типологию отклоняющегося развития, включив в нее четыре основных блока: недостаточное развитие, асинхронное развитие, поврежденное развитие и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дефицитарное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развитие. 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097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 каждой группы выделены отдельные подгруппы, отличающиеся друг от друга качественными характеристиками. Например, группа недостаточного развития включает в себя тотальное недоразвитие, задержанное развитие и парциальную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несформированность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высших корковых функций. Внутри группы тотального недоразвития выделяется несколько типов: простой, уравновешенный, аффективно-неустойчивый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тормозно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-инертный. Однако внутри тотального недоразвития можно наблюдать не только детей с различными вариантами аффективных нарушений, но и детей с нарушениями анализаторов, 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психопатоподобным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поведением.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видов психического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должна быть построена с учетом четырех основных факторов: каузальный, уровневый, динамический и клинико-психологический.</a:t>
            </a:r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Каузальны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 – отражает причину, лежащую в основе дефекта.</a:t>
            </a:r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Уровневый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уровень развития гностических, эмоционально-волевых и личностных характеристик.</a:t>
            </a:r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Динамический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динамику развития психических процессов, свойств личности и психических состояний ребенка.</a:t>
            </a:r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Клинико-психологический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ваимоотношение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первичных, вторичных и третичных симптомов в развитии познавательной деятельности и личности ребенка, а также выделение основного системообразующего фактора, лежащего в основе психического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Перечисленные выше факторы по-разному выступают при разных вариантах нарушений психического развития в детском возрасте и образуют определенную системно-структурную модель психического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Ориентация на эти факторы позволит нам оптимизировать процесс психологической коррекции и разработать соответствующие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технологии для каждой системно-структурной модели психического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52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Постановка целей и задач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психокоррекционных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воздействий непосредственно связана с теоретической моделью психического развития и ею определяется.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Теоретические модели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психокоррекционных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воздействий весьма разнообразны. Условно существуют две группы: отечественная и зарубежная.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отечественной психологии цели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психокоррекционной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работы с детьми и подростками с проблемами в развитии определяются пониманием закономерностей психического развития ребенка как активного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деятельностного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процесса, реализуемого в сотрудничестве со взрослым. 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свою очередь здесь определены направления в области постановки </a:t>
            </a:r>
            <a:r>
              <a:rPr lang="ru-RU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психокоррекциониых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целей: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Оптимизация социальной ситуации развития ребенка и подростка.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Развитие различных видов деятельности ребенка.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Формирование возрастно-психологических новообразований.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зарубежной психологии причины трудностей в развитии ребенка усматриваются либо в нарушении внутренних структур личности 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(3. Фрейд, М. </a:t>
            </a:r>
            <a:r>
              <a:rPr lang="ru-RU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Клайн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др.),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либо в искаженной или де-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фицитарной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среде. В зависимости от этого формируются задачи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психокоррекции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 первом случае (психодинамическое направление) – это восстановление целостности личности и баланса психодинамических сил, во втором (поведенческом направлении) – это модификация поведения ребенка за счет изменения среды и обучения его новым формам поведения.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Несмотря на многочисленную критику, эти направления заслуживают на наш взгляд особого внимания. В центре психодинамического подхода стоят вопросы, связанные с динамическими аспектами психики: мотивацией, влечением, побуждением, внутренними конфликтами, существование и развитие которых обеспечивает функционирование и развитие личностного «Я». Целью психологической коррекции в рамках этого направления является помощь ребенку или подростку в выяснении неосознаваемых причин болезненных проявлений и переживаний. 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2533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Поставленные цели определяют технику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психокоррекционных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воздействий. Однако в раннем возрасте этот метод использовать невозможно. В связи с этим в рамках психодинамического подхода было предложено два основных метода: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игротерапия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арт-терапия, которые в дальнейшем стали развиваться как самостоятельные методы, выйдя за пределы психодинамического подхода. В настоящее время они широко используются в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психокоррекции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детей с эмоциональными нарушениями. С другой стороны, представители психодинамического подхода обратили внимание на активную роль родителей в работе с детьми в ходе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психокоррекционного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процесса. Сотрудничество родителей с психологом является важным условием эффективности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психокоррекционной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работы.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Особый интерес в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психокоррекции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детей и подростков с проблемами в развитии представляет концепция А. Адлера, где личность рассматривается как неделимое целое, являющееся интегральной частью социума. Анализируя позитивную природу человека, А. Адлер подчеркивал, что каждый человек в раннем детстве формирует уникальный стиль жизни, творит свою судьбу. Поведение человека мотивировано достижением социальной цели и социальным интересом. Разбирая роль комплекса неполноценности у человека, А. Адлер полагал, что неполноценность, ее компенсация и социальная среда – это три переменные, которые имеют важнейшее значение в формировании жизненных целей. Он считал, что в целом поведение человека не претерпевает особых изменений на протяжении его жизни, изменяется только система отношений, а отсюда одна из основных задач психологической коррекции – коррекция этих отношений. Конкретизируя цель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психокоррекции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концепции А. Адлера, можно выделить следующие задачи: коррекция чувства неполноценности; формирование социального интереса; коррекция устремлений и мотивов с перспективой выработки нового стиля жизни. Это достигается такими психотехническими приемами, как формирование у клиента положительных установок на занятие, анализ и проработка личностной позиции, подбадривание, поощрение. Обоюдное доверие и установление общих целей – первостепенные условия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психокоррекционной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работы.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645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Роджеровское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направление </a:t>
            </a:r>
            <a:r>
              <a:rPr lang="ru-RU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психокоррекции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акцентирует внимание на позитивной природе человека и свойственном ему врожденном стремлении к самореализации. Основу психического здоровья, по мнению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Роджерса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определяет соответствие идеального «Я» реальному «Я», достигаемое реализацией личностного потенциала и стремлением к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самоосознанию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уверенности в себе, спонтанности. В связи с этим результат коррекции заключается в приобретении самоуважения, адекватной самооценки, в создании условий для личностного роста.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Роджерс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 подчеркивал значение искренности, теплоты,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эмпатии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общении психолога с клиентом.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 психологической коррекции в рамках поведенческого направления является приобретение ребенком новых установок, направленных на формирование адаптивных форм поведения, или угасание, торможение у него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дезадаптивных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 поведения. Это достигается с помощью различных поведенческих тренингов, психорегулирующих тренировок. В процессе психологической коррекции поведенческого направления психолог выполняет активную и директивную роль, он является учителем, тренером, стремится помочь ребенку следовать эффективному поведению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этого подхода разработан ряд методик моделирования поведения, с помощью которых решаются следующие задачи: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построение новых стереотипов поведения;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подавление имеющихся неадаптивных стереотипов;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осознание условий для проявления новых стереотипов поведения.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Особого внимания заслуживает когнитивное направление, особенно в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психокоррекции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подростков с проблемами в поведении. В когнитивной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психокоррекции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первую очередь уделяется внимание познавательным структурам психики и упор делается на личность, на структуру личности и в целом на логические способности.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489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81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Главной задачей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психокоррекции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изменение восприятия подростком себя и окружающей действительности на основе изменения поведения. В когнитивном подходе выделяются два варианта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психокоррекции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когнитивно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-аналитический и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когнитивно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-поведенческий. Основной задачей первого варианта является создание модели психологической проблемы, которая должна быть понятна подростку и с которой он мог бы работать самостоятельно.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Когнитивно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-поведенческий вариант предполагает создание модели поведения, являющейся наиболее приемлемой для решения стоящих перед подростком проблем, другими словами, предлагается проверка искаженных убеждений в ситуации реальной жизни. В рамках когнитивного подхода создано много психотехнических приемов, которые могут быть успешно использованы в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психокоррекции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детей и подростков с проблемами в развитии.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Итак, различные теоретические подходы к проблеме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психокоррекции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способствуют развитию разнообразных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психокоррекционных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технологий. Следует подчеркнуть, что при разработке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психокоррекционных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технологий для детей и подростков с проблемами в развитии рекомендуется ориентироваться не на отдельное теоретическое направление, а использовать разнообразные способы психологических воздействий, базирующихся на многочисленных теоретических направлениях. Разработка отдельных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психокоррекционных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технологий зависит от конкретных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психокоррекционных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задач, которые определяются степенью выраженности проблем у ребенка и его родителей.</a:t>
            </a:r>
          </a:p>
          <a:p>
            <a:pPr algn="ctr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ВИДОВ ПРОБЛЕМНОГО РАЗВИТИЯ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Онтогенетический подход к изучению психических расстройств в детском возрасте продуктивно использовался и используется многими известными отечественными и зарубежными клиницистами (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Озерецкий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1924; Гуревич, 1932; Сухарева, 1959; Ушаков, 1973;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Бадалян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1983; Ковалев, 1985; и др.). В биологической и медицинской литературе широко применяются такие понятия, как онтогенез и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 общебиологическом плане онтогенез рассматривается как индивидуальное развитие растительного и животного организма от момента зарождения до конца жизни. Различают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пренатальный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(до рождения) и постнатальный (после рождения) онтогенез.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708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отмечает В. В. Ковалев, важнейшей составной частью постнатального онтогенеза является психический онтогенез, т. е. психическое развитие индивида (Ковалев, 1985). Наиболее интенсивный психический онтогенез приходится на детский и подростковый возраст, когда формируются отдельные психические функции и личность в целом.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Большие возможности для анализа возрастных закономерностей патогенеза и клиники психических заболеваний у детей и подростков дает теория периодизации или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этапности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индивидуального развития, разработанная отечественными физиологами.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 в области возрастной физиологии показывают, что в онтогенезе сменяются качественно различные этапы (или уровни) функционирования и реагирования головного мозга, причем новые формы реагирования не вытесняют старые, а преобразуют и подчиняют их (Ушаков, 1973; Ковалев, 1985).</a:t>
            </a:r>
          </a:p>
          <a:p>
            <a:pPr algn="just"/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Опираясь на биогенетическую теорию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этапности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авторы выделяют четыре основные стадии индивидуального развития: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первая стадия – моторный этап, охватывает первый год жизни ребенка, когда происходит созревание моторики, ее совершенствование и дифференциация;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вторая стадия – сенсомоторный, длящийся от одного года до трех лет и являющийся основой для развития первичных целенаправленных движений и активных форм общения;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третья стадия – аффективный, длящийся от 3 до 12 лет;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четвертая стадия – </a:t>
            </a:r>
            <a:r>
              <a:rPr lang="ru-RU" sz="1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идеаторный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предполагает развитие понятий, суждений и умозаключений.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Психическое развитие ребенка и подростка протекает неравномерно.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07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95534"/>
            <a:ext cx="12192000" cy="681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Резкие количественные и качественные изменения наблюдаются в переходные возрастные периоды, или периоды возрастных кризисов. В клинике эти периоды обозначаются в возрасте 2–4 года, 6–8 лет и пубертатном возрасте 12–18 лет. В эти кризисные периоды в связи с нарушением относительного физиологического и психологического равновесия особенно часто возникают и выявляются различные нарушения психического развития – психический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(Ковалев, 1985).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Термин «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впервые был использован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Швальбе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1927 году для обозначения отклонений во внутриутробном развитии организма (по: Лебединский, 1985). В. В. Ковалев вводит понятие «психический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обозначая нарушение психического развития в детском и подростковом возрасте в результате расстройства и созревания структур и функций головного мозга.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Психический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может быть обусловлен биологическими (генетическими, экзогенно-органическими и др.) патогенными факторами, неблагоприятными социально-психологическими средовыми воздействиями, а также разнообразными сочетаниями биологических и социальных факторов. 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работах психиатров выделяются два основных типа психического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ретардация и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асинхрония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(Ушаков, 1973; Ковалев, 1985).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 ретардацией авторы понимают запаздывание или приостановку психического развития. Различают общую (тотальную) и частичную (парциальную) психическую ретардацию. При частичной ретардации наблюдается приостановка или запаздывание в развитии отдельных психических функций. Нейрофизиологической основой парциальной ретардации является нарушение темпов и сроков созревания отдельных функциональных систем.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Характерным признаком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асинхронии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выраженное опережение в развитии одних психических функций и свойств формирующейся личности и значительное отставание темпов и сроков созревания других функций и свойств. Это становится основой дисгармоничного развития психики в целом. Следует отличать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асинхронию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 физиологической гетерохронии, т. е. разновременности созревания церебральных структур и функций, что наблюдается при нормальном психическом развитии (Ананьев, 1968; Анохин, 1975; Рыбалко, 1990 и др.).</a:t>
            </a:r>
          </a:p>
        </p:txBody>
      </p:sp>
    </p:spTree>
    <p:extLst>
      <p:ext uri="{BB962C8B-B14F-4D97-AF65-F5344CB8AC3E}">
        <p14:creationId xmlns:p14="http://schemas.microsoft.com/office/powerpoint/2010/main" val="3349348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81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К. Ушаков (1973) рассматривает несколько вариантов проявления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асинхронии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приводящей к психическому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дизонтогенезу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К ним автор относит ретардацию как отставание в развитии одной или нескольких функциональных систем. Например, у ребенка, страдающего умственной отсталостью, навыки ходьбы, речи, мелкой моторики формируются значительно позже, чем у здорового ребенка. К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асинхронии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 относит также акселерацию, когда одна или несколько функциональных систем развиваются с выраженным опережением.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того, автор выделяет третий вариант – это сложная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асинхрония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когда ретардация одних функций способствует акселерации других. Как в онтогенезе, так и в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дизонтогенезе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асинхрония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развития психических функций наиболее полно проявляется в периоды возрастных кризисов, когда начинается интенсивное формирование новых качеств психики индивида. В. В. Ковалев кроме ретардации и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асинхронии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как основных типов психического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выделяет еще третий тип, «связанный с механизмом высвобождения и фиксации более ранних онтогенетических форм нервно-психического реагирования». В основе этого типа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лежит, по мнению автора, «преходящая физиологическая незрелость, а также временный возврат к незрелым формам нервно-психического реагирования». Под влиянием неблагоприятных условий среды (как биологических, так и социальных) может происходить задержка дальнейшего созревания «уже незрелых» структур и функций мозга.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проявляется у ребенка в более ранних, примитивных формах нервно-психического реагирования. 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исследованиях психологов и физиологов показано, что степень зрелости отдельных функциональных систем на определенных возрастных этапах значительно различается. Одни функциональные системы уже сформировались и в процессе онтогенеза незначительно модифицируются, тогда как другие только начинают формироваться. Именно в этом и заключается принцип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гетерохронности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неодновременности развития функциональных систем, что было описано нами выше. Однако гетерохрония развития может наблюдаться и в пределах одной функциональной системы. В эволюционной физиологии доказано, что к моменту рождения, как правило, достигают своего развития лишь те функциональные системы, которые обеспечивают развитие жизненно важных функций организма. Однако и они также претерпевают изменения, усложняются в процессе взаимодействия со средой.</a:t>
            </a:r>
          </a:p>
        </p:txBody>
      </p:sp>
    </p:spTree>
    <p:extLst>
      <p:ext uri="{BB962C8B-B14F-4D97-AF65-F5344CB8AC3E}">
        <p14:creationId xmlns:p14="http://schemas.microsoft.com/office/powerpoint/2010/main" val="3750996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81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сосательный рефлекс у новорожденного можно вызвать лишь непосредственным раздражением ротовой полости. В дальнейшем рецепторная зона сосательного рефлекса увеличивается, формируются новые условно-рефлекторные связи.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подтверждается и исследованиями анатомов. Они показали, что к моменту рождения ребенка оказываются зрелыми лишь те волокна лицевого нерва, которые обеспечивают акт сосания. Система мимических движений формируется у ребенка позже. 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каждая функциональная система и даже отдельные ее звенья имеют собственную программу развития. Но несмотря на это мозг работает как единое целое. Интегративная деятельность мозга предполагает теснейшее взаимодействие различных его систем, их взаимную обусловленность. «Наряду с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гетерохронностью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созревания отдельных функциональных систем необходима определенная синхронность в их взаимодействиях. В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каждом возрастном периоде отдельные системы должны находиться в определенной степени зрелости, иначе не произойдет полного слияния систем в единый ансамбль».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нервной системы ребенка, как подчеркивает Л. О.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Бадалян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сопровождается не только появлением новых форм реагирования, но и угасанием старых, первоначальных автоматизмов. Запаздывание в угасании старых форм реагирования в ряде случаев препятствует усложнению рефлекторной деятельности, формированию новых межанализаторных связей.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Эволюционный подход в неврологии и психиатрии позволяет дифференцированно подойти к проблеме многих патологических расстройств у детей и подростков и разработать научно обоснованную классификацию психического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отечественной и зарубежной психиатрии и патопсихологии выделены различные варианты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Традиционно выделяются физический и психический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Физический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нарушение физического развития ребенка. Сюда относятся нарушения в системе анализаторов (слухового, зрительного, двигательного), различные соматические нарушения у ребенка. 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116443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37</TotalTime>
  <Words>3009</Words>
  <Application>Microsoft Office PowerPoint</Application>
  <PresentationFormat>Широкоэкранный</PresentationFormat>
  <Paragraphs>70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Calibri</vt:lpstr>
      <vt:lpstr>Calibri Light</vt:lpstr>
      <vt:lpstr>Times New Roman</vt:lpstr>
      <vt:lpstr>Ретро</vt:lpstr>
      <vt:lpstr>ТЕОРЕТИЧЕСКИЕ МОДЕЛИ ПСИХОЛОГИЧЕСКОЙ КОРРЕКЦИИ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ТЕОРЕТИЧЕСКИЕ МОДЕЛИ ПСИХОЛОГИЧЕСКОЙ КОРРЕКЦИИ</dc:title>
  <dc:creator>usewr</dc:creator>
  <cp:lastModifiedBy>usewr</cp:lastModifiedBy>
  <cp:revision>4</cp:revision>
  <dcterms:created xsi:type="dcterms:W3CDTF">2020-11-05T14:40:41Z</dcterms:created>
  <dcterms:modified xsi:type="dcterms:W3CDTF">2020-11-05T15:17:55Z</dcterms:modified>
</cp:coreProperties>
</file>